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85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6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7772400" cy="100584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-223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openxmlformats.org/officeDocument/2006/relationships/customXml" Target="../customXml/item2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9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36248"/>
            <a:ext cx="3062818" cy="20713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2450"/>
              </a:lnSpc>
              <a:spcBef>
                <a:spcPts val="122"/>
              </a:spcBef>
            </a:pPr>
            <a:r>
              <a:rPr sz="2300" spc="0" dirty="0" smtClean="0">
                <a:latin typeface="Times New Roman"/>
                <a:cs typeface="Times New Roman"/>
              </a:rPr>
              <a:t>CO</a:t>
            </a:r>
            <a:r>
              <a:rPr sz="2300" spc="4" dirty="0" smtClean="0">
                <a:latin typeface="Times New Roman"/>
                <a:cs typeface="Times New Roman"/>
              </a:rPr>
              <a:t>N</a:t>
            </a:r>
            <a:r>
              <a:rPr sz="2300" spc="0" dirty="0" smtClean="0">
                <a:latin typeface="Times New Roman"/>
                <a:cs typeface="Times New Roman"/>
              </a:rPr>
              <a:t>T</a:t>
            </a:r>
            <a:r>
              <a:rPr sz="2300" spc="-19" dirty="0" smtClean="0">
                <a:latin typeface="Times New Roman"/>
                <a:cs typeface="Times New Roman"/>
              </a:rPr>
              <a:t>E</a:t>
            </a:r>
            <a:r>
              <a:rPr sz="2300" spc="0" dirty="0" smtClean="0">
                <a:latin typeface="Times New Roman"/>
                <a:cs typeface="Times New Roman"/>
              </a:rPr>
              <a:t>NTS</a:t>
            </a:r>
            <a:r>
              <a:rPr sz="2300" spc="-9" dirty="0" smtClean="0">
                <a:latin typeface="Times New Roman"/>
                <a:cs typeface="Times New Roman"/>
              </a:rPr>
              <a:t> </a:t>
            </a:r>
            <a:r>
              <a:rPr sz="2300" spc="0" dirty="0" smtClean="0">
                <a:latin typeface="Times New Roman"/>
                <a:cs typeface="Times New Roman"/>
              </a:rPr>
              <a:t>:</a:t>
            </a:r>
            <a:endParaRPr sz="23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1258"/>
              </a:spcBef>
            </a:pPr>
            <a:r>
              <a:rPr sz="1600" spc="4" dirty="0" smtClean="0">
                <a:latin typeface="Times New Roman"/>
                <a:cs typeface="Times New Roman"/>
              </a:rPr>
              <a:t>1</a:t>
            </a:r>
            <a:r>
              <a:rPr sz="1600" spc="0" dirty="0" smtClean="0">
                <a:latin typeface="Times New Roman"/>
                <a:cs typeface="Times New Roman"/>
              </a:rPr>
              <a:t>)</a:t>
            </a:r>
            <a:r>
              <a:rPr sz="1600" spc="51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The</a:t>
            </a:r>
            <a:r>
              <a:rPr sz="1600" spc="-24" dirty="0" smtClean="0">
                <a:latin typeface="Times New Roman"/>
                <a:cs typeface="Times New Roman"/>
              </a:rPr>
              <a:t> </a:t>
            </a:r>
            <a:r>
              <a:rPr sz="1600" spc="-9" dirty="0" smtClean="0">
                <a:latin typeface="Times New Roman"/>
                <a:cs typeface="Times New Roman"/>
              </a:rPr>
              <a:t>W</a:t>
            </a:r>
            <a:r>
              <a:rPr sz="1600" spc="4" dirty="0" smtClean="0">
                <a:latin typeface="Times New Roman"/>
                <a:cs typeface="Times New Roman"/>
              </a:rPr>
              <a:t>h</a:t>
            </a:r>
            <a:r>
              <a:rPr sz="1600" spc="9" dirty="0" smtClean="0">
                <a:latin typeface="Times New Roman"/>
                <a:cs typeface="Times New Roman"/>
              </a:rPr>
              <a:t>e</a:t>
            </a:r>
            <a:r>
              <a:rPr sz="1600" spc="0" dirty="0" smtClean="0">
                <a:latin typeface="Times New Roman"/>
                <a:cs typeface="Times New Roman"/>
              </a:rPr>
              <a:t>re</a:t>
            </a:r>
            <a:r>
              <a:rPr sz="1600" spc="-47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Cla</a:t>
            </a:r>
            <a:r>
              <a:rPr sz="1600" spc="9" dirty="0" smtClean="0">
                <a:latin typeface="Times New Roman"/>
                <a:cs typeface="Times New Roman"/>
              </a:rPr>
              <a:t>u</a:t>
            </a:r>
            <a:r>
              <a:rPr sz="1600" spc="0" dirty="0" smtClean="0">
                <a:latin typeface="Times New Roman"/>
                <a:cs typeface="Times New Roman"/>
              </a:rPr>
              <a:t>se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2</a:t>
            </a:r>
            <a:r>
              <a:rPr sz="1600" spc="0" dirty="0" smtClean="0">
                <a:latin typeface="Times New Roman"/>
                <a:cs typeface="Times New Roman"/>
              </a:rPr>
              <a:t>) </a:t>
            </a:r>
            <a:r>
              <a:rPr sz="1600" spc="4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r>
              <a:rPr sz="1600" spc="9" dirty="0" smtClean="0">
                <a:latin typeface="Times New Roman"/>
                <a:cs typeface="Times New Roman"/>
              </a:rPr>
              <a:t>a</a:t>
            </a:r>
            <a:r>
              <a:rPr sz="1600" spc="-19" dirty="0" smtClean="0">
                <a:latin typeface="Times New Roman"/>
                <a:cs typeface="Times New Roman"/>
              </a:rPr>
              <a:t>m</a:t>
            </a:r>
            <a:r>
              <a:rPr sz="1600" spc="4" dirty="0" smtClean="0">
                <a:latin typeface="Times New Roman"/>
                <a:cs typeface="Times New Roman"/>
              </a:rPr>
              <a:t>p</a:t>
            </a:r>
            <a:r>
              <a:rPr sz="1600" spc="0" dirty="0" smtClean="0">
                <a:latin typeface="Times New Roman"/>
                <a:cs typeface="Times New Roman"/>
              </a:rPr>
              <a:t>le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3</a:t>
            </a:r>
            <a:r>
              <a:rPr sz="1600" spc="0" dirty="0" smtClean="0">
                <a:latin typeface="Times New Roman"/>
                <a:cs typeface="Times New Roman"/>
              </a:rPr>
              <a:t>) </a:t>
            </a:r>
            <a:r>
              <a:rPr sz="1600" spc="4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Set</a:t>
            </a:r>
            <a:r>
              <a:rPr sz="1600" spc="-20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Op</a:t>
            </a:r>
            <a:r>
              <a:rPr sz="1600" spc="14" dirty="0" smtClean="0">
                <a:latin typeface="Times New Roman"/>
                <a:cs typeface="Times New Roman"/>
              </a:rPr>
              <a:t>e</a:t>
            </a:r>
            <a:r>
              <a:rPr sz="1600" spc="0" dirty="0" smtClean="0">
                <a:latin typeface="Times New Roman"/>
                <a:cs typeface="Times New Roman"/>
              </a:rPr>
              <a:t>rators</a:t>
            </a:r>
            <a:r>
              <a:rPr sz="1600" spc="-62" dirty="0" smtClean="0">
                <a:latin typeface="Times New Roman"/>
                <a:cs typeface="Times New Roman"/>
              </a:rPr>
              <a:t> </a:t>
            </a:r>
            <a:r>
              <a:rPr sz="1600" spc="4" dirty="0" smtClean="0">
                <a:latin typeface="Times New Roman"/>
                <a:cs typeface="Times New Roman"/>
              </a:rPr>
              <a:t>fun</a:t>
            </a:r>
            <a:r>
              <a:rPr sz="1600" spc="0" dirty="0" smtClean="0">
                <a:latin typeface="Times New Roman"/>
                <a:cs typeface="Times New Roman"/>
              </a:rPr>
              <a:t>cti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241300">
              <a:lnSpc>
                <a:spcPct val="95825"/>
              </a:lnSpc>
              <a:spcBef>
                <a:spcPts val="284"/>
              </a:spcBef>
            </a:pPr>
            <a:r>
              <a:rPr sz="1600" spc="4" dirty="0" smtClean="0">
                <a:latin typeface="Times New Roman"/>
                <a:cs typeface="Times New Roman"/>
              </a:rPr>
              <a:t>4</a:t>
            </a:r>
            <a:r>
              <a:rPr sz="1600" spc="0" dirty="0" smtClean="0">
                <a:latin typeface="Times New Roman"/>
                <a:cs typeface="Times New Roman"/>
              </a:rPr>
              <a:t>)</a:t>
            </a:r>
            <a:r>
              <a:rPr sz="1600" spc="51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Statistical</a:t>
            </a:r>
            <a:r>
              <a:rPr sz="1600" spc="-52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A</a:t>
            </a:r>
            <a:r>
              <a:rPr sz="1600" spc="4" dirty="0" smtClean="0">
                <a:latin typeface="Times New Roman"/>
                <a:cs typeface="Times New Roman"/>
              </a:rPr>
              <a:t>gg</a:t>
            </a:r>
            <a:r>
              <a:rPr sz="1600" spc="0" dirty="0" smtClean="0">
                <a:latin typeface="Times New Roman"/>
                <a:cs typeface="Times New Roman"/>
              </a:rPr>
              <a:t>regate</a:t>
            </a:r>
            <a:r>
              <a:rPr sz="1600" spc="-6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Fu</a:t>
            </a:r>
            <a:r>
              <a:rPr sz="1600" spc="9" dirty="0" smtClean="0">
                <a:latin typeface="Times New Roman"/>
                <a:cs typeface="Times New Roman"/>
              </a:rPr>
              <a:t>n</a:t>
            </a:r>
            <a:r>
              <a:rPr sz="1600" spc="0" dirty="0" smtClean="0">
                <a:latin typeface="Times New Roman"/>
                <a:cs typeface="Times New Roman"/>
              </a:rPr>
              <a:t>cti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5</a:t>
            </a:r>
            <a:r>
              <a:rPr sz="1600" spc="0" dirty="0" smtClean="0">
                <a:latin typeface="Times New Roman"/>
                <a:cs typeface="Times New Roman"/>
              </a:rPr>
              <a:t>) </a:t>
            </a:r>
            <a:r>
              <a:rPr sz="1600" spc="4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St</a:t>
            </a:r>
            <a:r>
              <a:rPr sz="1600" spc="4" dirty="0" smtClean="0">
                <a:latin typeface="Times New Roman"/>
                <a:cs typeface="Times New Roman"/>
              </a:rPr>
              <a:t>o</a:t>
            </a:r>
            <a:r>
              <a:rPr sz="1600" spc="0" dirty="0" smtClean="0">
                <a:latin typeface="Times New Roman"/>
                <a:cs typeface="Times New Roman"/>
              </a:rPr>
              <a:t>red</a:t>
            </a:r>
            <a:r>
              <a:rPr sz="1600" spc="-41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Proce</a:t>
            </a:r>
            <a:r>
              <a:rPr sz="1600" spc="4" dirty="0" smtClean="0">
                <a:latin typeface="Times New Roman"/>
                <a:cs typeface="Times New Roman"/>
              </a:rPr>
              <a:t>du</a:t>
            </a:r>
            <a:r>
              <a:rPr sz="1600" spc="0" dirty="0" smtClean="0">
                <a:latin typeface="Times New Roman"/>
                <a:cs typeface="Times New Roman"/>
              </a:rPr>
              <a:t>re</a:t>
            </a:r>
            <a:r>
              <a:rPr sz="1600" spc="-49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F</a:t>
            </a:r>
            <a:r>
              <a:rPr sz="1600" spc="4" dirty="0" smtClean="0">
                <a:latin typeface="Times New Roman"/>
                <a:cs typeface="Times New Roman"/>
              </a:rPr>
              <a:t>un</a:t>
            </a:r>
            <a:r>
              <a:rPr sz="1600" spc="0" dirty="0" smtClean="0">
                <a:latin typeface="Times New Roman"/>
                <a:cs typeface="Times New Roman"/>
              </a:rPr>
              <a:t>cti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  <a:p>
            <a:pPr marL="241300" marR="30403">
              <a:lnSpc>
                <a:spcPct val="95825"/>
              </a:lnSpc>
              <a:spcBef>
                <a:spcPts val="270"/>
              </a:spcBef>
            </a:pPr>
            <a:r>
              <a:rPr sz="1600" spc="4" dirty="0" smtClean="0">
                <a:latin typeface="Times New Roman"/>
                <a:cs typeface="Times New Roman"/>
              </a:rPr>
              <a:t>6</a:t>
            </a:r>
            <a:r>
              <a:rPr sz="1600" spc="0" dirty="0" smtClean="0">
                <a:latin typeface="Times New Roman"/>
                <a:cs typeface="Times New Roman"/>
              </a:rPr>
              <a:t>) </a:t>
            </a:r>
            <a:r>
              <a:rPr sz="1600" spc="46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r>
              <a:rPr sz="1600" spc="4" dirty="0" smtClean="0">
                <a:latin typeface="Times New Roman"/>
                <a:cs typeface="Times New Roman"/>
              </a:rPr>
              <a:t>u</a:t>
            </a:r>
            <a:r>
              <a:rPr sz="1600" spc="0" dirty="0" smtClean="0">
                <a:latin typeface="Times New Roman"/>
                <a:cs typeface="Times New Roman"/>
              </a:rPr>
              <a:t>b</a:t>
            </a:r>
            <a:r>
              <a:rPr sz="1600" spc="-24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Query</a:t>
            </a:r>
            <a:r>
              <a:rPr sz="1600" spc="-39" dirty="0" smtClean="0">
                <a:latin typeface="Times New Roman"/>
                <a:cs typeface="Times New Roman"/>
              </a:rPr>
              <a:t> </a:t>
            </a:r>
            <a:r>
              <a:rPr sz="1600" spc="0" dirty="0" smtClean="0">
                <a:latin typeface="Times New Roman"/>
                <a:cs typeface="Times New Roman"/>
              </a:rPr>
              <a:t>F</a:t>
            </a:r>
            <a:r>
              <a:rPr sz="1600" spc="4" dirty="0" smtClean="0">
                <a:latin typeface="Times New Roman"/>
                <a:cs typeface="Times New Roman"/>
              </a:rPr>
              <a:t>un</a:t>
            </a:r>
            <a:r>
              <a:rPr sz="1600" spc="0" dirty="0" smtClean="0">
                <a:latin typeface="Times New Roman"/>
                <a:cs typeface="Times New Roman"/>
              </a:rPr>
              <a:t>ct</a:t>
            </a:r>
            <a:r>
              <a:rPr sz="1600" spc="9" dirty="0" smtClean="0">
                <a:latin typeface="Times New Roman"/>
                <a:cs typeface="Times New Roman"/>
              </a:rPr>
              <a:t>i</a:t>
            </a:r>
            <a:r>
              <a:rPr sz="1600" spc="4" dirty="0" smtClean="0">
                <a:latin typeface="Times New Roman"/>
                <a:cs typeface="Times New Roman"/>
              </a:rPr>
              <a:t>on</a:t>
            </a:r>
            <a:r>
              <a:rPr sz="1600" spc="0" dirty="0" smtClean="0">
                <a:latin typeface="Times New Roman"/>
                <a:cs typeface="Times New Roman"/>
              </a:rPr>
              <a:t>s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98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57902"/>
            <a:ext cx="5934075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515102"/>
            <a:ext cx="5934075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648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724527"/>
            <a:ext cx="5943600" cy="3600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571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648327"/>
            <a:ext cx="5943600" cy="3381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362452"/>
            <a:ext cx="5943600" cy="3629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7153529"/>
            <a:ext cx="5943600" cy="1609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291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3991102"/>
            <a:ext cx="5943600" cy="3362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2724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800602"/>
            <a:ext cx="5934075" cy="422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8191754"/>
            <a:ext cx="5943600" cy="504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790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867402"/>
            <a:ext cx="5943600" cy="3743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171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248402"/>
            <a:ext cx="5943600" cy="3400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24602"/>
            <a:ext cx="5934075" cy="3105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79066" y="1581401"/>
            <a:ext cx="3470402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The WHERE Clause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24602"/>
            <a:ext cx="5943600" cy="3295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667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743577"/>
            <a:ext cx="5943600" cy="38957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43652"/>
            <a:ext cx="5934075" cy="289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270630" y="4512434"/>
            <a:ext cx="1288034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Samp</a:t>
            </a:r>
            <a:r>
              <a:rPr sz="3000" b="1" spc="-9" dirty="0" smtClean="0">
                <a:latin typeface="Times New Roman"/>
                <a:cs typeface="Times New Roman"/>
              </a:rPr>
              <a:t>l</a:t>
            </a:r>
            <a:r>
              <a:rPr sz="3000" b="1" spc="0" dirty="0" smtClean="0">
                <a:latin typeface="Times New Roman"/>
                <a:cs typeface="Times New Roman"/>
              </a:rPr>
              <a:t>e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812028"/>
            <a:ext cx="5934075" cy="2657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849332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mple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29125"/>
            <a:ext cx="5934075" cy="4143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67225"/>
            <a:ext cx="5943600" cy="4162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91150"/>
            <a:ext cx="5934075" cy="3181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2066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3410" y="4500242"/>
            <a:ext cx="590423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Set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486533" y="4500242"/>
            <a:ext cx="3458210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Operators</a:t>
            </a:r>
            <a:r>
              <a:rPr sz="3000" b="1" spc="-9" dirty="0" smtClean="0">
                <a:latin typeface="Times New Roman"/>
                <a:cs typeface="Times New Roman"/>
              </a:rPr>
              <a:t> </a:t>
            </a:r>
            <a:r>
              <a:rPr sz="3000" b="1" spc="4" dirty="0" smtClean="0">
                <a:latin typeface="Times New Roman"/>
                <a:cs typeface="Times New Roman"/>
              </a:rPr>
              <a:t>F</a:t>
            </a:r>
            <a:r>
              <a:rPr sz="3000" b="1" spc="0" dirty="0" smtClean="0">
                <a:latin typeface="Times New Roman"/>
                <a:cs typeface="Times New Roman"/>
              </a:rPr>
              <a:t>unctions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12130"/>
            <a:ext cx="5934075" cy="2962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2134674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The 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W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H</a:t>
            </a:r>
            <a:r>
              <a:rPr sz="1750" b="1" spc="-9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RE 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lause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34075" cy="4333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831078"/>
            <a:ext cx="5943600" cy="270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2652727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750" b="1" spc="9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Opera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750" b="1" spc="-14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rs Fu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00675"/>
            <a:ext cx="5943600" cy="3076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29250"/>
            <a:ext cx="5934075" cy="3076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97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48250"/>
            <a:ext cx="5943600" cy="316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93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10150"/>
            <a:ext cx="5943600" cy="3371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95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72100"/>
            <a:ext cx="5934075" cy="3152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05425"/>
            <a:ext cx="5943600" cy="3467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24475"/>
            <a:ext cx="5943600" cy="3162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324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00675"/>
            <a:ext cx="5943600" cy="31146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2676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3752850"/>
            <a:ext cx="5934075" cy="4133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2990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067302"/>
            <a:ext cx="5934075" cy="437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277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3848100"/>
            <a:ext cx="5934075" cy="3524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2990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067175"/>
            <a:ext cx="5934075" cy="2895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3246" y="4500242"/>
            <a:ext cx="1690370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Stat</a:t>
            </a:r>
            <a:r>
              <a:rPr sz="3000" b="1" spc="-9" dirty="0" smtClean="0">
                <a:latin typeface="Times New Roman"/>
                <a:cs typeface="Times New Roman"/>
              </a:rPr>
              <a:t>i</a:t>
            </a:r>
            <a:r>
              <a:rPr sz="3000" b="1" spc="4" dirty="0" smtClean="0">
                <a:latin typeface="Times New Roman"/>
                <a:cs typeface="Times New Roman"/>
              </a:rPr>
              <a:t>s</a:t>
            </a:r>
            <a:r>
              <a:rPr sz="3000" b="1" spc="0" dirty="0" smtClean="0">
                <a:latin typeface="Times New Roman"/>
                <a:cs typeface="Times New Roman"/>
              </a:rPr>
              <a:t>t</a:t>
            </a:r>
            <a:r>
              <a:rPr sz="3000" b="1" spc="-9" dirty="0" smtClean="0">
                <a:latin typeface="Times New Roman"/>
                <a:cs typeface="Times New Roman"/>
              </a:rPr>
              <a:t>i</a:t>
            </a:r>
            <a:r>
              <a:rPr sz="3000" b="1" spc="0" dirty="0" smtClean="0">
                <a:latin typeface="Times New Roman"/>
                <a:cs typeface="Times New Roman"/>
              </a:rPr>
              <a:t>c</a:t>
            </a:r>
            <a:r>
              <a:rPr sz="3000" b="1" spc="9" dirty="0" smtClean="0">
                <a:latin typeface="Times New Roman"/>
                <a:cs typeface="Times New Roman"/>
              </a:rPr>
              <a:t>a</a:t>
            </a:r>
            <a:r>
              <a:rPr sz="3000" b="1" spc="0" dirty="0" smtClean="0">
                <a:latin typeface="Times New Roman"/>
                <a:cs typeface="Times New Roman"/>
              </a:rPr>
              <a:t>l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036316" y="4500242"/>
            <a:ext cx="3456686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Aggrega</a:t>
            </a:r>
            <a:r>
              <a:rPr sz="3000" b="1" spc="-9" dirty="0" smtClean="0">
                <a:latin typeface="Times New Roman"/>
                <a:cs typeface="Times New Roman"/>
              </a:rPr>
              <a:t>t</a:t>
            </a:r>
            <a:r>
              <a:rPr sz="3000" b="1" spc="0" dirty="0" smtClean="0">
                <a:latin typeface="Times New Roman"/>
                <a:cs typeface="Times New Roman"/>
              </a:rPr>
              <a:t>e Fu</a:t>
            </a:r>
            <a:r>
              <a:rPr sz="3000" b="1" spc="4" dirty="0" smtClean="0">
                <a:latin typeface="Times New Roman"/>
                <a:cs typeface="Times New Roman"/>
              </a:rPr>
              <a:t>n</a:t>
            </a:r>
            <a:r>
              <a:rPr sz="3000" b="1" spc="0" dirty="0" smtClean="0">
                <a:latin typeface="Times New Roman"/>
                <a:cs typeface="Times New Roman"/>
              </a:rPr>
              <a:t>ct</a:t>
            </a:r>
            <a:r>
              <a:rPr sz="3000" b="1" spc="-9" dirty="0" smtClean="0">
                <a:latin typeface="Times New Roman"/>
                <a:cs typeface="Times New Roman"/>
              </a:rPr>
              <a:t>i</a:t>
            </a:r>
            <a:r>
              <a:rPr sz="3000" b="1" spc="0" dirty="0" smtClean="0">
                <a:latin typeface="Times New Roman"/>
                <a:cs typeface="Times New Roman"/>
              </a:rPr>
              <a:t>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850128"/>
            <a:ext cx="5934075" cy="2647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3392775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Stat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750" b="1" spc="-9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ical</a:t>
            </a:r>
            <a:r>
              <a:rPr sz="1750" b="1" spc="3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750" b="1" spc="-54" dirty="0" smtClean="0">
                <a:solidFill>
                  <a:srgbClr val="810000"/>
                </a:solidFill>
                <a:latin typeface="Arial"/>
                <a:cs typeface="Arial"/>
              </a:rPr>
              <a:t>A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g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regate Fun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t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750" b="1" spc="-14" dirty="0" smtClean="0">
                <a:solidFill>
                  <a:srgbClr val="810000"/>
                </a:solidFill>
                <a:latin typeface="Arial"/>
                <a:cs typeface="Arial"/>
              </a:rPr>
              <a:t>o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11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191125"/>
            <a:ext cx="5943600" cy="3562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105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181475"/>
            <a:ext cx="5943600" cy="4629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7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53050"/>
            <a:ext cx="5943600" cy="3181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619625"/>
            <a:ext cx="5943600" cy="4095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514725"/>
            <a:ext cx="5943600" cy="3629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7305548"/>
            <a:ext cx="5934075" cy="13620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162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238500"/>
            <a:ext cx="5934075" cy="400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7400836"/>
            <a:ext cx="5934075" cy="1552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1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91277"/>
            <a:ext cx="5934075" cy="3067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3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14950"/>
            <a:ext cx="5934075" cy="321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1552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2628900"/>
            <a:ext cx="5943600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6448336"/>
            <a:ext cx="5943600" cy="2514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15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229225"/>
            <a:ext cx="5934075" cy="355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34075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667125"/>
            <a:ext cx="5934075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7486561"/>
            <a:ext cx="5943600" cy="15335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45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533900"/>
            <a:ext cx="5943600" cy="3990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7754" y="4105526"/>
            <a:ext cx="1161923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Stored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62377" y="4105526"/>
            <a:ext cx="3479545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Procedure Functions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1335277"/>
            <a:ext cx="5943600" cy="586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3049229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Stored Pro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c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ed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re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Fu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n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ct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i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581525"/>
            <a:ext cx="5934075" cy="2990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352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29250"/>
            <a:ext cx="5943600" cy="2952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22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305427"/>
            <a:ext cx="5934075" cy="4248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43600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552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629275"/>
            <a:ext cx="5934075" cy="3028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933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10150"/>
            <a:ext cx="5934075" cy="2428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591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667375"/>
            <a:ext cx="5943600" cy="1057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63826" y="4500242"/>
            <a:ext cx="3502406" cy="406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65"/>
              </a:lnSpc>
              <a:spcBef>
                <a:spcPts val="158"/>
              </a:spcBef>
            </a:pPr>
            <a:r>
              <a:rPr sz="3000" b="1" spc="0" dirty="0" smtClean="0">
                <a:latin typeface="Times New Roman"/>
                <a:cs typeface="Times New Roman"/>
              </a:rPr>
              <a:t>Su</a:t>
            </a:r>
            <a:r>
              <a:rPr sz="3000" b="1" spc="4" dirty="0" smtClean="0">
                <a:latin typeface="Times New Roman"/>
                <a:cs typeface="Times New Roman"/>
              </a:rPr>
              <a:t>b</a:t>
            </a:r>
            <a:r>
              <a:rPr sz="3000" b="1" spc="-4" dirty="0" smtClean="0">
                <a:latin typeface="Times New Roman"/>
                <a:cs typeface="Times New Roman"/>
              </a:rPr>
              <a:t>-</a:t>
            </a:r>
            <a:r>
              <a:rPr sz="3000" b="1" spc="0" dirty="0" smtClean="0">
                <a:latin typeface="Times New Roman"/>
                <a:cs typeface="Times New Roman"/>
              </a:rPr>
              <a:t>query Functions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1335277"/>
            <a:ext cx="5943600" cy="4162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5659628"/>
            <a:ext cx="5934075" cy="2867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004" y="927395"/>
            <a:ext cx="2282246" cy="247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89"/>
              </a:lnSpc>
              <a:spcBef>
                <a:spcPts val="94"/>
              </a:spcBef>
            </a:pP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S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ub</a:t>
            </a:r>
            <a:r>
              <a:rPr sz="1750" b="1" spc="4" dirty="0" smtClean="0">
                <a:solidFill>
                  <a:srgbClr val="810000"/>
                </a:solidFill>
                <a:latin typeface="Arial"/>
                <a:cs typeface="Arial"/>
              </a:rPr>
              <a:t>-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qu</a:t>
            </a:r>
            <a:r>
              <a:rPr sz="1750" b="1" spc="-4" dirty="0" smtClean="0">
                <a:solidFill>
                  <a:srgbClr val="810000"/>
                </a:solidFill>
                <a:latin typeface="Arial"/>
                <a:cs typeface="Arial"/>
              </a:rPr>
              <a:t>e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ry</a:t>
            </a:r>
            <a:r>
              <a:rPr sz="1750" b="1" spc="-9" dirty="0" smtClean="0">
                <a:solidFill>
                  <a:srgbClr val="810000"/>
                </a:solidFill>
                <a:latin typeface="Arial"/>
                <a:cs typeface="Arial"/>
              </a:rPr>
              <a:t> 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F</a:t>
            </a:r>
            <a:r>
              <a:rPr sz="1750" b="1" spc="9" dirty="0" smtClean="0">
                <a:solidFill>
                  <a:srgbClr val="810000"/>
                </a:solidFill>
                <a:latin typeface="Arial"/>
                <a:cs typeface="Arial"/>
              </a:rPr>
              <a:t>u</a:t>
            </a:r>
            <a:r>
              <a:rPr sz="1750" b="1" spc="0" dirty="0" smtClean="0">
                <a:solidFill>
                  <a:srgbClr val="810000"/>
                </a:solidFill>
                <a:latin typeface="Arial"/>
                <a:cs typeface="Arial"/>
              </a:rPr>
              <a:t>nctions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29125"/>
            <a:ext cx="5943600" cy="339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171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248150"/>
            <a:ext cx="5943600" cy="4371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181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257800"/>
            <a:ext cx="5934075" cy="3371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25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34127"/>
            <a:ext cx="5943600" cy="3257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24475"/>
            <a:ext cx="5943600" cy="331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50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581650"/>
            <a:ext cx="5934075" cy="3105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067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143500"/>
            <a:ext cx="5934075" cy="3638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34075" cy="3857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43600" cy="6867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914400"/>
            <a:ext cx="5943600" cy="4248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943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019675"/>
            <a:ext cx="5943600" cy="3657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15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229100"/>
            <a:ext cx="5934075" cy="4295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3450" y="914400"/>
            <a:ext cx="5943600" cy="2905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3981450"/>
            <a:ext cx="5934075" cy="4248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8391436"/>
            <a:ext cx="5943600" cy="41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514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591050"/>
            <a:ext cx="5943600" cy="397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35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429252"/>
            <a:ext cx="5934075" cy="4305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8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62575"/>
            <a:ext cx="5943600" cy="3238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410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486400"/>
            <a:ext cx="5943600" cy="3038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4438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514975"/>
            <a:ext cx="5934075" cy="2305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34075" cy="3152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229100"/>
            <a:ext cx="5943600" cy="4352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422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5305425"/>
            <a:ext cx="5934075" cy="3181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26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343400"/>
            <a:ext cx="5934075" cy="3343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114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191000"/>
            <a:ext cx="5934075" cy="3219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933450" y="9306382"/>
            <a:ext cx="1657350" cy="2948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3450" y="914400"/>
            <a:ext cx="5943600" cy="3724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3450" y="4800727"/>
            <a:ext cx="5934075" cy="396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2004" y="467622"/>
            <a:ext cx="114368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17389" y="467622"/>
            <a:ext cx="1742639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0"/>
              </a:lnSpc>
              <a:spcBef>
                <a:spcPts val="77"/>
              </a:spcBef>
            </a:pP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Ter</a:t>
            </a:r>
            <a:r>
              <a:rPr sz="1400" b="1" spc="-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d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t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 </a:t>
            </a:r>
            <a:r>
              <a:rPr sz="1400" b="1" spc="-14" dirty="0" smtClean="0">
                <a:solidFill>
                  <a:srgbClr val="1F487C"/>
                </a:solidFill>
                <a:latin typeface="Cambria"/>
                <a:cs typeface="Cambria"/>
              </a:rPr>
              <a:t>L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a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b 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C</a:t>
            </a:r>
            <a:r>
              <a:rPr sz="1400" b="1" spc="4" dirty="0" smtClean="0">
                <a:solidFill>
                  <a:srgbClr val="1F487C"/>
                </a:solidFill>
                <a:latin typeface="Cambria"/>
                <a:cs typeface="Cambria"/>
              </a:rPr>
              <a:t>o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u</a:t>
            </a:r>
            <a:r>
              <a:rPr sz="1400" b="1" spc="-9" dirty="0" smtClean="0">
                <a:solidFill>
                  <a:srgbClr val="1F487C"/>
                </a:solidFill>
                <a:latin typeface="Cambria"/>
                <a:cs typeface="Cambria"/>
              </a:rPr>
              <a:t>r</a:t>
            </a:r>
            <a:r>
              <a:rPr sz="1400" b="1" spc="0" dirty="0" smtClean="0">
                <a:solidFill>
                  <a:srgbClr val="1F487C"/>
                </a:solidFill>
                <a:latin typeface="Cambria"/>
                <a:cs typeface="Cambria"/>
              </a:rPr>
              <a:t>se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B9BED16EB0048B4DF793E653FA3A1" ma:contentTypeVersion="3" ma:contentTypeDescription="Create a new document." ma:contentTypeScope="" ma:versionID="feef15e8976e736c962867b02017827d">
  <xsd:schema xmlns:xsd="http://www.w3.org/2001/XMLSchema" xmlns:xs="http://www.w3.org/2001/XMLSchema" xmlns:p="http://schemas.microsoft.com/office/2006/metadata/properties" xmlns:ns2="6ba37514-8ea7-4bb7-b1c0-6137f91cbe04" targetNamespace="http://schemas.microsoft.com/office/2006/metadata/properties" ma:root="true" ma:fieldsID="71f881230bfc323a1863133dc3453c38" ns2:_="">
    <xsd:import namespace="6ba37514-8ea7-4bb7-b1c0-6137f91cbe04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7514-8ea7-4bb7-b1c0-6137f91cbe04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6ba37514-8ea7-4bb7-b1c0-6137f91cbe04">Module Artifact</Category>
    <Material_x0020_Type xmlns="6ba37514-8ea7-4bb7-b1c0-6137f91cbe04">Lab book</Material_x0020_Type>
    <Level xmlns="6ba37514-8ea7-4bb7-b1c0-6137f91cbe04">L1</Level>
  </documentManagement>
</p:properties>
</file>

<file path=customXml/itemProps1.xml><?xml version="1.0" encoding="utf-8"?>
<ds:datastoreItem xmlns:ds="http://schemas.openxmlformats.org/officeDocument/2006/customXml" ds:itemID="{869108B5-1A33-4560-A0E8-460FC936E7D1}"/>
</file>

<file path=customXml/itemProps2.xml><?xml version="1.0" encoding="utf-8"?>
<ds:datastoreItem xmlns:ds="http://schemas.openxmlformats.org/officeDocument/2006/customXml" ds:itemID="{342DB6EA-E74B-48F6-BE7D-6FAEBA75E076}"/>
</file>

<file path=customXml/itemProps3.xml><?xml version="1.0" encoding="utf-8"?>
<ds:datastoreItem xmlns:ds="http://schemas.openxmlformats.org/officeDocument/2006/customXml" ds:itemID="{01C847A3-AA1A-4652-8C8A-04133A5B99B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500</Words>
  <Application>Microsoft Office PowerPoint</Application>
  <PresentationFormat>Custom</PresentationFormat>
  <Paragraphs>198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1</cp:revision>
  <cp:lastPrinted>2016-11-04T09:56:36Z</cp:lastPrinted>
  <dcterms:modified xsi:type="dcterms:W3CDTF">2016-11-04T09:58:07Z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0x010100EBBB9BED16EB0048B4DF793E653FA3A1</vt:lpwstr>
  </property>
</Properties>
</file>